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2" r:id="rId6"/>
    <p:sldId id="263" r:id="rId7"/>
    <p:sldId id="258" r:id="rId8"/>
    <p:sldId id="261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713"/>
  </p:normalViewPr>
  <p:slideViewPr>
    <p:cSldViewPr snapToGrid="0" snapToObjects="1">
      <p:cViewPr varScale="1">
        <p:scale>
          <a:sx n="115" d="100"/>
          <a:sy n="115" d="100"/>
        </p:scale>
        <p:origin x="4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3/26/20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10EC69-6F29-6A47-8FF3-78534BAB02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radar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F7DECC6-2680-1748-9168-95C8A3C698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Jarne Feron </a:t>
            </a:r>
          </a:p>
          <a:p>
            <a:r>
              <a:rPr lang="nl-BE" dirty="0"/>
              <a:t>1iot</a:t>
            </a:r>
          </a:p>
          <a:p>
            <a:r>
              <a:rPr lang="nl-BE" dirty="0"/>
              <a:t>26-03-2020</a:t>
            </a:r>
          </a:p>
        </p:txBody>
      </p:sp>
    </p:spTree>
    <p:extLst>
      <p:ext uri="{BB962C8B-B14F-4D97-AF65-F5344CB8AC3E}">
        <p14:creationId xmlns:p14="http://schemas.microsoft.com/office/powerpoint/2010/main" val="2546432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DFBCBD-53B3-D545-A115-167B5A5D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630" y="4363271"/>
            <a:ext cx="10200986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radar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69419-B83B-4E10-A3EF-91A86B5D3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738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ijdelijke aanduiding voor inhoud 4" descr="Afbeelding met zitten, monitor, tafel, computer&#10;&#10;Automatisch gegenereerde beschrijving">
            <a:extLst>
              <a:ext uri="{FF2B5EF4-FFF2-40B4-BE49-F238E27FC236}">
                <a16:creationId xmlns:a16="http://schemas.microsoft.com/office/drawing/2014/main" id="{2B27D38F-1F21-834C-806A-6F790854E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0080" y="842887"/>
            <a:ext cx="5213604" cy="2750176"/>
          </a:xfrm>
          <a:prstGeom prst="rect">
            <a:avLst/>
          </a:prstGeom>
        </p:spPr>
      </p:pic>
      <p:pic>
        <p:nvPicPr>
          <p:cNvPr id="7" name="Afbeelding 6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DB91A088-921D-104D-8FBF-E8AED68E0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317" y="1334841"/>
            <a:ext cx="5213603" cy="175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399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ijdelijke aanduiding voor inhoud 4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7972B080-3B05-B54E-81AD-7DCE437892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29996"/>
            <a:ext cx="10905066" cy="539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2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4B9AE00A-68AA-5547-943C-A39DD0251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613" y="480061"/>
            <a:ext cx="11386375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60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129F4-CEE8-6845-8938-54C7E862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about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1FCB26F-5019-7142-A0ED-5809B2570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BE" dirty="0"/>
          </a:p>
          <a:p>
            <a:r>
              <a:rPr lang="nl-BE" dirty="0">
                <a:effectLst/>
              </a:rPr>
              <a:t>radio detection and ranging</a:t>
            </a:r>
          </a:p>
          <a:p>
            <a:r>
              <a:rPr lang="nl-BE" dirty="0">
                <a:effectLst/>
              </a:rPr>
              <a:t>physicist Sir Robert Watson-Watt</a:t>
            </a:r>
          </a:p>
          <a:p>
            <a:r>
              <a:rPr lang="nl-BE" dirty="0">
                <a:effectLst/>
              </a:rPr>
              <a:t>WW2</a:t>
            </a:r>
          </a:p>
          <a:p>
            <a:r>
              <a:rPr lang="nl-BE" dirty="0">
                <a:effectLst/>
              </a:rPr>
              <a:t>London bombings</a:t>
            </a:r>
          </a:p>
          <a:p>
            <a:endParaRPr lang="nl-BE" dirty="0">
              <a:effectLst/>
            </a:endParaRPr>
          </a:p>
          <a:p>
            <a:endParaRPr lang="nl-BE" b="1" dirty="0"/>
          </a:p>
        </p:txBody>
      </p:sp>
    </p:spTree>
    <p:extLst>
      <p:ext uri="{BB962C8B-B14F-4D97-AF65-F5344CB8AC3E}">
        <p14:creationId xmlns:p14="http://schemas.microsoft.com/office/powerpoint/2010/main" val="2285732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913E2D-6C2F-474D-A711-13CE9E04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5" name="Tijdelijke aanduiding voor inhoud 4" descr="Afbeelding met buiten, object, vliegtuig, bewolkt&#10;&#10;Automatisch gegenereerde beschrijving">
            <a:extLst>
              <a:ext uri="{FF2B5EF4-FFF2-40B4-BE49-F238E27FC236}">
                <a16:creationId xmlns:a16="http://schemas.microsoft.com/office/drawing/2014/main" id="{F29F1FD8-26CE-EF4B-B5F6-313D3CC552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674" y="406399"/>
            <a:ext cx="4568825" cy="3405976"/>
          </a:xfrm>
        </p:spPr>
      </p:pic>
      <p:pic>
        <p:nvPicPr>
          <p:cNvPr id="7" name="Afbeelding 6" descr="Afbeelding met laser, apparaat&#10;&#10;Automatisch gegenereerde beschrijving">
            <a:extLst>
              <a:ext uri="{FF2B5EF4-FFF2-40B4-BE49-F238E27FC236}">
                <a16:creationId xmlns:a16="http://schemas.microsoft.com/office/drawing/2014/main" id="{4404E7FA-0A40-254B-A409-DDC5B3DFF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5" y="3679825"/>
            <a:ext cx="4673600" cy="2628900"/>
          </a:xfrm>
          <a:prstGeom prst="rect">
            <a:avLst/>
          </a:prstGeom>
        </p:spPr>
      </p:pic>
      <p:pic>
        <p:nvPicPr>
          <p:cNvPr id="9" name="Afbeelding 8" descr="Afbeelding met sport, spel, lucht, klok&#10;&#10;Automatisch gegenereerde beschrijving">
            <a:extLst>
              <a:ext uri="{FF2B5EF4-FFF2-40B4-BE49-F238E27FC236}">
                <a16:creationId xmlns:a16="http://schemas.microsoft.com/office/drawing/2014/main" id="{15B0E3B6-3B47-6A49-AE4A-4082D5F04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419" y="549275"/>
            <a:ext cx="6533294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16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7DE71A-2BAE-CA44-B40C-0D676575B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nl-BE" sz="2800" dirty="0"/>
              <a:t>hardware</a:t>
            </a:r>
          </a:p>
        </p:txBody>
      </p:sp>
      <p:sp>
        <p:nvSpPr>
          <p:cNvPr id="21" name="Tijdelijke aanduiding voor inhoud 2">
            <a:extLst>
              <a:ext uri="{FF2B5EF4-FFF2-40B4-BE49-F238E27FC236}">
                <a16:creationId xmlns:a16="http://schemas.microsoft.com/office/drawing/2014/main" id="{FA33DDC4-1CBD-FE4E-A920-5969DC814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r>
              <a:rPr lang="nl-BE" sz="1800" dirty="0"/>
              <a:t>Arduino uno</a:t>
            </a:r>
          </a:p>
          <a:p>
            <a:r>
              <a:rPr lang="nl-BE" sz="1800" dirty="0"/>
              <a:t>pins used: 13,12,11, 5V, GND</a:t>
            </a:r>
          </a:p>
          <a:p>
            <a:endParaRPr lang="nl-BE" sz="1800" dirty="0"/>
          </a:p>
          <a:p>
            <a:endParaRPr lang="nl-BE" sz="1800" dirty="0"/>
          </a:p>
        </p:txBody>
      </p:sp>
      <p:pic>
        <p:nvPicPr>
          <p:cNvPr id="6" name="Afbeelding 5" descr="Afbeelding met elektronica, circuit&#10;&#10;Automatisch gegenereerde beschrijving">
            <a:extLst>
              <a:ext uri="{FF2B5EF4-FFF2-40B4-BE49-F238E27FC236}">
                <a16:creationId xmlns:a16="http://schemas.microsoft.com/office/drawing/2014/main" id="{BAB53F99-FA5D-CC4A-B71D-D5C18E78B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437" y="645106"/>
            <a:ext cx="5247747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014635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2C34A2-8CCB-3248-8FD7-08C11D3C4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599"/>
            <a:ext cx="6132446" cy="2009775"/>
          </a:xfrm>
        </p:spPr>
        <p:txBody>
          <a:bodyPr>
            <a:normAutofit/>
          </a:bodyPr>
          <a:lstStyle/>
          <a:p>
            <a:pPr algn="ctr"/>
            <a:r>
              <a:rPr lang="nl-BE"/>
              <a:t>hardware</a:t>
            </a:r>
          </a:p>
        </p:txBody>
      </p:sp>
      <p:pic>
        <p:nvPicPr>
          <p:cNvPr id="7" name="Afbeelding 6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4D1B354B-4A47-1543-9694-111BF94E2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397" y="1667702"/>
            <a:ext cx="5741603" cy="2253578"/>
          </a:xfrm>
          <a:custGeom>
            <a:avLst/>
            <a:gdLst>
              <a:gd name="connsiteX0" fmla="*/ 120172 w 3416888"/>
              <a:gd name="connsiteY0" fmla="*/ 0 h 2057399"/>
              <a:gd name="connsiteX1" fmla="*/ 3296716 w 3416888"/>
              <a:gd name="connsiteY1" fmla="*/ 0 h 2057399"/>
              <a:gd name="connsiteX2" fmla="*/ 3416888 w 3416888"/>
              <a:gd name="connsiteY2" fmla="*/ 120172 h 2057399"/>
              <a:gd name="connsiteX3" fmla="*/ 3416888 w 3416888"/>
              <a:gd name="connsiteY3" fmla="*/ 2057399 h 2057399"/>
              <a:gd name="connsiteX4" fmla="*/ 0 w 3416888"/>
              <a:gd name="connsiteY4" fmla="*/ 2057399 h 2057399"/>
              <a:gd name="connsiteX5" fmla="*/ 0 w 3416888"/>
              <a:gd name="connsiteY5" fmla="*/ 120172 h 2057399"/>
              <a:gd name="connsiteX6" fmla="*/ 120172 w 3416888"/>
              <a:gd name="connsiteY6" fmla="*/ 0 h 2057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6888" h="2057399">
                <a:moveTo>
                  <a:pt x="120172" y="0"/>
                </a:moveTo>
                <a:lnTo>
                  <a:pt x="3296716" y="0"/>
                </a:lnTo>
                <a:cubicBezTo>
                  <a:pt x="3363085" y="0"/>
                  <a:pt x="3416888" y="53803"/>
                  <a:pt x="3416888" y="120172"/>
                </a:cubicBezTo>
                <a:lnTo>
                  <a:pt x="3416888" y="2057399"/>
                </a:lnTo>
                <a:lnTo>
                  <a:pt x="0" y="2057399"/>
                </a:lnTo>
                <a:lnTo>
                  <a:pt x="0" y="120172"/>
                </a:lnTo>
                <a:cubicBezTo>
                  <a:pt x="0" y="53803"/>
                  <a:pt x="53803" y="0"/>
                  <a:pt x="120172" y="0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CC44562-E627-1643-B414-45281596E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774425"/>
            <a:ext cx="6132446" cy="3288445"/>
          </a:xfrm>
        </p:spPr>
        <p:txBody>
          <a:bodyPr>
            <a:normAutofit/>
          </a:bodyPr>
          <a:lstStyle/>
          <a:p>
            <a:r>
              <a:rPr lang="nl-BE"/>
              <a:t>Hc-sr04</a:t>
            </a:r>
          </a:p>
          <a:p>
            <a:r>
              <a:rPr lang="nl-BE"/>
              <a:t>2CM -&gt; 4M</a:t>
            </a:r>
          </a:p>
          <a:p>
            <a:r>
              <a:rPr lang="nl-BE"/>
              <a:t>5V</a:t>
            </a:r>
          </a:p>
          <a:p>
            <a:r>
              <a:rPr lang="nl-BE"/>
              <a:t>15°</a:t>
            </a:r>
          </a:p>
          <a:p>
            <a:r>
              <a:rPr lang="nl-BE"/>
              <a:t>50mS per cycle</a:t>
            </a:r>
          </a:p>
        </p:txBody>
      </p:sp>
      <p:pic>
        <p:nvPicPr>
          <p:cNvPr id="5" name="Afbeelding 4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D64FE2A0-4BF6-2C40-AEDA-EC8EB8D6B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397" y="3930807"/>
            <a:ext cx="5741603" cy="2296641"/>
          </a:xfrm>
          <a:custGeom>
            <a:avLst/>
            <a:gdLst>
              <a:gd name="connsiteX0" fmla="*/ 0 w 3416888"/>
              <a:gd name="connsiteY0" fmla="*/ 0 h 3240120"/>
              <a:gd name="connsiteX1" fmla="*/ 3416888 w 3416888"/>
              <a:gd name="connsiteY1" fmla="*/ 0 h 3240120"/>
              <a:gd name="connsiteX2" fmla="*/ 3416888 w 3416888"/>
              <a:gd name="connsiteY2" fmla="*/ 3119948 h 3240120"/>
              <a:gd name="connsiteX3" fmla="*/ 3296716 w 3416888"/>
              <a:gd name="connsiteY3" fmla="*/ 3240120 h 3240120"/>
              <a:gd name="connsiteX4" fmla="*/ 120172 w 3416888"/>
              <a:gd name="connsiteY4" fmla="*/ 3240120 h 3240120"/>
              <a:gd name="connsiteX5" fmla="*/ 0 w 3416888"/>
              <a:gd name="connsiteY5" fmla="*/ 3119948 h 324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16888" h="3240120">
                <a:moveTo>
                  <a:pt x="0" y="0"/>
                </a:moveTo>
                <a:lnTo>
                  <a:pt x="3416888" y="0"/>
                </a:lnTo>
                <a:lnTo>
                  <a:pt x="3416888" y="3119948"/>
                </a:lnTo>
                <a:cubicBezTo>
                  <a:pt x="3416888" y="3186317"/>
                  <a:pt x="3363085" y="3240120"/>
                  <a:pt x="3296716" y="3240120"/>
                </a:cubicBezTo>
                <a:lnTo>
                  <a:pt x="120172" y="3240120"/>
                </a:lnTo>
                <a:cubicBezTo>
                  <a:pt x="53803" y="3240120"/>
                  <a:pt x="0" y="3186317"/>
                  <a:pt x="0" y="3119948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687350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721248-12FC-3441-8915-04D70979A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nl-BE" sz="2800"/>
              <a:t>hardware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E8911D5-2374-6142-A709-49840AF36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r>
              <a:rPr lang="nl-BE" sz="1800" dirty="0"/>
              <a:t>Tower pro</a:t>
            </a:r>
          </a:p>
          <a:p>
            <a:r>
              <a:rPr lang="nl-BE" sz="1800" dirty="0"/>
              <a:t>180°</a:t>
            </a:r>
          </a:p>
          <a:p>
            <a:r>
              <a:rPr lang="nl-BE" sz="1800" dirty="0"/>
              <a:t>5V</a:t>
            </a:r>
          </a:p>
        </p:txBody>
      </p:sp>
      <p:pic>
        <p:nvPicPr>
          <p:cNvPr id="5" name="Afbeelding 4" descr="Afbeelding met meter&#10;&#10;Automatisch gegenereerde beschrijving">
            <a:extLst>
              <a:ext uri="{FF2B5EF4-FFF2-40B4-BE49-F238E27FC236}">
                <a16:creationId xmlns:a16="http://schemas.microsoft.com/office/drawing/2014/main" id="{3B61001A-8D0D-8E4A-AD29-415B5B690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437" y="645106"/>
            <a:ext cx="5247747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023176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CAB0BD-CB22-AF43-A21A-44B27911A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4716462" cy="1905000"/>
          </a:xfrm>
        </p:spPr>
        <p:txBody>
          <a:bodyPr>
            <a:normAutofit/>
          </a:bodyPr>
          <a:lstStyle/>
          <a:p>
            <a:r>
              <a:rPr lang="nl-BE" dirty="0"/>
              <a:t>aansluitschema</a:t>
            </a:r>
          </a:p>
        </p:txBody>
      </p:sp>
      <p:sp>
        <p:nvSpPr>
          <p:cNvPr id="16" name="Content Placeholder 13">
            <a:extLst>
              <a:ext uri="{FF2B5EF4-FFF2-40B4-BE49-F238E27FC236}">
                <a16:creationId xmlns:a16="http://schemas.microsoft.com/office/drawing/2014/main" id="{731FA35D-1209-4EC4-A39B-8945762B2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4716462" cy="3124201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8C8ED6-A932-44F5-83A5-5793DDA44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82811E-FB7E-4C44-8776-8FBD8D9AA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85061" y="160868"/>
            <a:ext cx="1846073" cy="27788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658732-4596-4018-974F-676F1F66D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7" y="4071410"/>
            <a:ext cx="1898121" cy="264451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Afbeelding 9" descr="Afbeelding met circuit&#10;&#10;Automatisch gegenereerde beschrijving">
            <a:extLst>
              <a:ext uri="{FF2B5EF4-FFF2-40B4-BE49-F238E27FC236}">
                <a16:creationId xmlns:a16="http://schemas.microsoft.com/office/drawing/2014/main" id="{FA89F7B0-C129-E643-AD19-9C30FD3CCC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17" r="11808" b="2"/>
          <a:stretch/>
        </p:blipFill>
        <p:spPr>
          <a:xfrm>
            <a:off x="8314455" y="3100590"/>
            <a:ext cx="3716680" cy="3615331"/>
          </a:xfrm>
          <a:prstGeom prst="rect">
            <a:avLst/>
          </a:prstGeom>
        </p:spPr>
      </p:pic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7F88D802-2C05-344E-A7E6-30EC1307C8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01" r="20910" b="3"/>
          <a:stretch/>
        </p:blipFill>
        <p:spPr>
          <a:xfrm>
            <a:off x="6256867" y="160867"/>
            <a:ext cx="3767328" cy="3747805"/>
          </a:xfrm>
          <a:custGeom>
            <a:avLst/>
            <a:gdLst>
              <a:gd name="connsiteX0" fmla="*/ 0 w 3767328"/>
              <a:gd name="connsiteY0" fmla="*/ 0 h 3747805"/>
              <a:gd name="connsiteX1" fmla="*/ 3767328 w 3767328"/>
              <a:gd name="connsiteY1" fmla="*/ 0 h 3747805"/>
              <a:gd name="connsiteX2" fmla="*/ 3767328 w 3767328"/>
              <a:gd name="connsiteY2" fmla="*/ 2778856 h 3747805"/>
              <a:gd name="connsiteX3" fmla="*/ 1896721 w 3767328"/>
              <a:gd name="connsiteY3" fmla="*/ 2778856 h 3747805"/>
              <a:gd name="connsiteX4" fmla="*/ 1896721 w 3767328"/>
              <a:gd name="connsiteY4" fmla="*/ 3747805 h 3747805"/>
              <a:gd name="connsiteX5" fmla="*/ 0 w 3767328"/>
              <a:gd name="connsiteY5" fmla="*/ 3747805 h 3747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67328" h="3747805">
                <a:moveTo>
                  <a:pt x="0" y="0"/>
                </a:moveTo>
                <a:lnTo>
                  <a:pt x="3767328" y="0"/>
                </a:lnTo>
                <a:lnTo>
                  <a:pt x="3767328" y="2778856"/>
                </a:lnTo>
                <a:lnTo>
                  <a:pt x="1896721" y="2778856"/>
                </a:lnTo>
                <a:lnTo>
                  <a:pt x="1896721" y="3747805"/>
                </a:lnTo>
                <a:lnTo>
                  <a:pt x="0" y="374780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48141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C27C0-D792-194A-8533-69070818E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630" y="4363271"/>
            <a:ext cx="10200986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radar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69419-B83B-4E10-A3EF-91A86B5D3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738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ijdelijke aanduiding voor inhoud 4" descr="Afbeelding met laser&#10;&#10;Automatisch gegenereerde beschrijving">
            <a:extLst>
              <a:ext uri="{FF2B5EF4-FFF2-40B4-BE49-F238E27FC236}">
                <a16:creationId xmlns:a16="http://schemas.microsoft.com/office/drawing/2014/main" id="{75441F97-2EDB-E84A-9140-3A2A40152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0080" y="842887"/>
            <a:ext cx="5213604" cy="2750176"/>
          </a:xfrm>
          <a:prstGeom prst="rect">
            <a:avLst/>
          </a:prstGeom>
        </p:spPr>
      </p:pic>
      <p:pic>
        <p:nvPicPr>
          <p:cNvPr id="7" name="Afbeelding 6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17A84DA0-01E1-B34C-B399-3801360DA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317" y="852583"/>
            <a:ext cx="5213603" cy="27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51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C2527A-7FDA-E14D-8126-BCFAE6CB8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630" y="4363271"/>
            <a:ext cx="10200986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radar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69419-B83B-4E10-A3EF-91A86B5D3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738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06AA11C9-C831-3649-A8B9-881FF54DBA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0080" y="842887"/>
            <a:ext cx="5213604" cy="2750176"/>
          </a:xfrm>
          <a:prstGeom prst="rect">
            <a:avLst/>
          </a:prstGeom>
        </p:spPr>
      </p:pic>
      <p:pic>
        <p:nvPicPr>
          <p:cNvPr id="7" name="Afbeelding 6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996DA5AC-D332-254B-9185-23520CD15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317" y="1647658"/>
            <a:ext cx="5213603" cy="113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3016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aster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49</Words>
  <Application>Microsoft Macintosh PowerPoint</Application>
  <PresentationFormat>Breedbeeld</PresentationFormat>
  <Paragraphs>27</Paragraphs>
  <Slides>12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5" baseType="lpstr">
      <vt:lpstr>Arial</vt:lpstr>
      <vt:lpstr>Century Gothic</vt:lpstr>
      <vt:lpstr>Raster</vt:lpstr>
      <vt:lpstr>radar</vt:lpstr>
      <vt:lpstr>about</vt:lpstr>
      <vt:lpstr>PowerPoint-presentatie</vt:lpstr>
      <vt:lpstr>hardware</vt:lpstr>
      <vt:lpstr>hardware</vt:lpstr>
      <vt:lpstr>hardware</vt:lpstr>
      <vt:lpstr>aansluitschema</vt:lpstr>
      <vt:lpstr>radar</vt:lpstr>
      <vt:lpstr>radar</vt:lpstr>
      <vt:lpstr>radar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radar</dc:title>
  <dc:creator>jarne feron</dc:creator>
  <cp:lastModifiedBy>jarne feron</cp:lastModifiedBy>
  <cp:revision>3</cp:revision>
  <dcterms:created xsi:type="dcterms:W3CDTF">2020-01-15T12:58:34Z</dcterms:created>
  <dcterms:modified xsi:type="dcterms:W3CDTF">2020-03-26T11:28:25Z</dcterms:modified>
</cp:coreProperties>
</file>